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7" r:id="rId10"/>
    <p:sldId id="275" r:id="rId11"/>
    <p:sldId id="277" r:id="rId12"/>
    <p:sldId id="268" r:id="rId13"/>
    <p:sldId id="269" r:id="rId14"/>
    <p:sldId id="276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787"/>
    <a:srgbClr val="5B05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verevkina_zhanna.a2b2.ru/gallery/23615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verevkina_zhanna.a2b2.ru/gallery/24628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verevkina_zhanna.a2b2.ru/gallery/24628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verevkina_zhanna.a2b2.ru/gallery/24628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erevkina_zhanna.a2b2.ru/gallery/24628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erevkina_zhanna.a2b2.ru/gallery/24628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verevkina_zhanna.a2b2.ru/gallery/24628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verevkina_zhanna.a2b2.ru/gallery/24628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verevkina_zhanna.a2b2.ru/gallery/24628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896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368152"/>
          </a:xfrm>
        </p:spPr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 природу!</a:t>
            </a:r>
            <a:endParaRPr lang="ru-RU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3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628799"/>
            <a:ext cx="3435242" cy="437988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Наблюдение за ростом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76872"/>
            <a:ext cx="4140460" cy="280831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8546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Посадка Гиацинтов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628800"/>
            <a:ext cx="3312368" cy="439952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16396"/>
            <a:ext cx="4589563" cy="302433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3389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Посадка лука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4157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/>
            </a:r>
            <a:b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</a:b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44" name="Picture 4" descr="http://a2b2.ru/storage/images/person/930/gallery/23615/194211_20170216_09254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320480" cy="324036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4157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 tooltip="Expand the image"/>
              </a:rPr>
              <a:t>Expand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D224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47" name="Picture 7" descr="http://a2b2.ru/storage/images/person/930/gallery/23615/194212_20170216_09272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90963"/>
            <a:ext cx="4176464" cy="32542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14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даже поели витаминный супчик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16832"/>
            <a:ext cx="3528392" cy="41044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916832"/>
            <a:ext cx="3518105" cy="410445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923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 ромашка, два ромашка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916832"/>
            <a:ext cx="5879113" cy="411538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484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сделали бабочек, им никак не выжить без растений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4157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 tooltip="Expand the image"/>
              </a:rPr>
              <a:t>Expand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D224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4157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 tooltip="Expand the image"/>
              </a:rPr>
              <a:t>Expand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nextprevious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152" y="2204864"/>
            <a:ext cx="4224470" cy="316835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204864"/>
            <a:ext cx="4172109" cy="318918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112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4157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 tooltip="Expand the image"/>
              </a:rPr>
              <a:t>Expand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D224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639" y="1700808"/>
            <a:ext cx="7067099" cy="49659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Бабочки-прекрасное украшение для Нашей Планеты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8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68759"/>
          </a:xfrm>
        </p:spPr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280920" cy="53285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поняли как необходимо вести себя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окружающей среде;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Обогатили ценностное отношение к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природе в процессе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 (посадки и ухаживания за растениями);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асширили запас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 об окружающем, познавательной активности в процессе экспериментальной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 (мы сравнивали рост растений, которые вовремя поливали и тех, которые не поливали). Ребята сделали вывод, что растениям необходима вода и уход.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Подобные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занятия, игры, продуктивная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деятельность,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объединяют детей общими впечатлениями, переживаниями, эмоциями, способствуют формированию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чувства бережного отношения к природе.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5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экологически грамотного поведения, бережного отношения к природе, желания детей конкретными делами и поступками украшать и любить свою Землю.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Программные задачи: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Расширять представления детей о планете Земля.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2.Расширять представление детей об охране природы.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3.Закрепить знание правил поведения в природе.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4.Воспитывать у детей чувство гордости за свою планету.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6.В игровой форме закрепить знания детей о животном, растительном мире.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областей: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познание, коммуникация, чтение художественной литературы, музыка, физкультура, социализация, здоровье, труд, художественное творчество.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детьми была проведена предварительная работа: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Беседа на тему: «Земля – наш общий дом», «Правила поведения в природе».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2.Целевые наблюдения на прогулке.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3.Знакомство детей с объектами живой, не живой природы.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849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 о растениях, деревьях.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4157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 tooltip="Expand the image"/>
              </a:rPr>
              <a:t>Expand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3D224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23120"/>
            <a:ext cx="4392488" cy="320134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823120"/>
            <a:ext cx="4320480" cy="320134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505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«Чудесный мешочек»</a:t>
            </a:r>
            <a:b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«Узнай какое дерево»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4157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 tooltip="Expand the image"/>
              </a:rPr>
              <a:t>Expand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D224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8884" y="1644128"/>
            <a:ext cx="6586231" cy="49265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520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вести себя в природе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4157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 tooltip="Expand the image"/>
              </a:rPr>
              <a:t>Expand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D224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3" y="1652339"/>
            <a:ext cx="6696743" cy="45849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526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Разминки</a:t>
            </a:r>
            <a:b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«Мы - насекомые»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03463" y="-23732076"/>
            <a:ext cx="45719" cy="3927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</a:br>
            <a:r>
              <a:rPr kumimoji="0" lang="ru-RU" sz="3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17" y="2348880"/>
            <a:ext cx="4208560" cy="32507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0448" y="2348879"/>
            <a:ext cx="4393323" cy="324338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28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земле-растений много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14312"/>
            <a:ext cx="4248472" cy="30293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914312"/>
            <a:ext cx="4248472" cy="30293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360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Расскажем, как правильно надо сажать растения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4157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 tooltip="Expand the image"/>
              </a:rPr>
              <a:t>Expand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D224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4157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 tooltip="Expand the image"/>
              </a:rPr>
              <a:t>Expand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3D224F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previous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415766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8167976" tIns="-445947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17" y="2132856"/>
            <a:ext cx="4181783" cy="310288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132855"/>
            <a:ext cx="4239780" cy="310288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092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Посадка фасоли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41576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 tooltip="Expand the image"/>
              </a:rPr>
              <a:t>Expand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5C2770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nextprevious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025" y="1628800"/>
            <a:ext cx="6413950" cy="483611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766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211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Береги природу!</vt:lpstr>
      <vt:lpstr>Цель: Формирование экологически грамотного поведения, бережного отношения к природе, желания детей конкретными делами и поступками украшать и любить свою Землю. Программные задачи: 1. Расширять представления детей о планете Земля. 2.Расширять представление детей об охране природы. 3.Закрепить знание правил поведения в природе. 4.Воспитывать у детей чувство гордости за свою планету. 6.В игровой форме закрепить знания детей о животном, растительном мире. Интеграция образовательных областей: познание, коммуникация, чтение художественной литературы, музыка, физкультура, социализация, здоровье, труд, художественное творчество. С детьми была проведена предварительная работа: 1. Беседа на тему: «Земля – наш общий дом», «Правила поведения в природе». 2.Целевые наблюдения на прогулке. 3.Знакомство детей с объектами живой, не живой природы.</vt:lpstr>
      <vt:lpstr>Беседы о растениях, деревьях.</vt:lpstr>
      <vt:lpstr>Игра «Чудесный мешочек» «Узнай какое дерево»</vt:lpstr>
      <vt:lpstr>Как вести себя в природе</vt:lpstr>
      <vt:lpstr>Разминки «Мы - насекомые»</vt:lpstr>
      <vt:lpstr>На земле-растений много</vt:lpstr>
      <vt:lpstr>Расскажем, как правильно надо сажать растения</vt:lpstr>
      <vt:lpstr>Посадка фасоли</vt:lpstr>
      <vt:lpstr>Наблюдение за ростом</vt:lpstr>
      <vt:lpstr>Посадка Гиацинтов</vt:lpstr>
      <vt:lpstr>Посадка лука</vt:lpstr>
      <vt:lpstr>Мы даже поели витаминный супчик</vt:lpstr>
      <vt:lpstr>Раз ромашка, два ромашка</vt:lpstr>
      <vt:lpstr>Мы сделали бабочек, им никак не выжить без растений</vt:lpstr>
      <vt:lpstr>Бабочки-прекрасное украшение для Нашей Планеты</vt:lpstr>
      <vt:lpstr>Результат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ЗЕМЛЯ-НАШ ОБЩИЙ ДОМ</dc:title>
  <dc:creator>mm5</dc:creator>
  <cp:lastModifiedBy>Пользователь</cp:lastModifiedBy>
  <cp:revision>29</cp:revision>
  <dcterms:created xsi:type="dcterms:W3CDTF">2017-11-05T17:17:02Z</dcterms:created>
  <dcterms:modified xsi:type="dcterms:W3CDTF">2017-11-30T10:50:17Z</dcterms:modified>
</cp:coreProperties>
</file>